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5DEC-D31B-41E4-B5A7-A0CD3B0E201F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EF6-2366-4C76-81B0-C9073DB30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5DEC-D31B-41E4-B5A7-A0CD3B0E201F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EF6-2366-4C76-81B0-C9073DB30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5DEC-D31B-41E4-B5A7-A0CD3B0E201F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EF6-2366-4C76-81B0-C9073DB30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5DEC-D31B-41E4-B5A7-A0CD3B0E201F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EF6-2366-4C76-81B0-C9073DB30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5DEC-D31B-41E4-B5A7-A0CD3B0E201F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EF6-2366-4C76-81B0-C9073DB30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5DEC-D31B-41E4-B5A7-A0CD3B0E201F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EF6-2366-4C76-81B0-C9073DB30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5DEC-D31B-41E4-B5A7-A0CD3B0E201F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EF6-2366-4C76-81B0-C9073DB30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5DEC-D31B-41E4-B5A7-A0CD3B0E201F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EF6-2366-4C76-81B0-C9073DB30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5DEC-D31B-41E4-B5A7-A0CD3B0E201F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EF6-2366-4C76-81B0-C9073DB30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5DEC-D31B-41E4-B5A7-A0CD3B0E201F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EF6-2366-4C76-81B0-C9073DB30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75DEC-D31B-41E4-B5A7-A0CD3B0E201F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65EF6-2366-4C76-81B0-C9073DB30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75DEC-D31B-41E4-B5A7-A0CD3B0E201F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65EF6-2366-4C76-81B0-C9073DB309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Игорь\Downloads\684975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14414" y="714356"/>
            <a:ext cx="4572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Урок русского языка </a:t>
            </a:r>
          </a:p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4 класс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4546" y="5357826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Кашенецкая</a:t>
            </a:r>
            <a:r>
              <a:rPr lang="ru-RU" dirty="0" smtClean="0"/>
              <a:t> Наталья Михайловна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Игорь\Downloads\684975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00100" y="500042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7. Работа в группах.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0100" y="2143116"/>
            <a:ext cx="78581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1группа.</a:t>
            </a:r>
          </a:p>
          <a:p>
            <a:r>
              <a:rPr lang="ru-RU" sz="2800" dirty="0" smtClean="0"/>
              <a:t>Луч солнца ярок и горяч.</a:t>
            </a:r>
          </a:p>
          <a:p>
            <a:r>
              <a:rPr lang="ru-RU" sz="2800" dirty="0" smtClean="0"/>
              <a:t>Утром ты </a:t>
            </a:r>
            <a:r>
              <a:rPr lang="ru-RU" sz="2800" dirty="0" err="1" smtClean="0"/>
              <a:t>постараешся</a:t>
            </a:r>
            <a:r>
              <a:rPr lang="ru-RU" sz="2800" dirty="0" smtClean="0"/>
              <a:t> пересечь этот рубеж.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928662" y="3929066"/>
            <a:ext cx="64294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2. группа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Новый завод работает во всю </a:t>
            </a:r>
            <a:r>
              <a:rPr lang="ru-RU" sz="2800" dirty="0" err="1" smtClean="0">
                <a:solidFill>
                  <a:srgbClr val="FF0000"/>
                </a:solidFill>
              </a:rPr>
              <a:t>мощ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Лесной ёж колюч.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2910" y="1071546"/>
            <a:ext cx="7358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Прочитай предложения. Если есть ошибки, письменно исправь их.</a:t>
            </a:r>
            <a:endParaRPr lang="ru-RU" sz="2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Игорь\Downloads\684975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00100" y="2428868"/>
            <a:ext cx="65008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3600" b="1" dirty="0" smtClean="0">
                <a:solidFill>
                  <a:srgbClr val="7030A0"/>
                </a:solidFill>
              </a:rPr>
              <a:t>Какую орфограмму повторяли на уроке?</a:t>
            </a:r>
          </a:p>
          <a:p>
            <a:pPr algn="ctr">
              <a:buFont typeface="Arial" pitchFamily="34" charset="0"/>
              <a:buChar char="•"/>
            </a:pPr>
            <a:r>
              <a:rPr lang="ru-RU" sz="3600" b="1" dirty="0" smtClean="0">
                <a:solidFill>
                  <a:srgbClr val="7030A0"/>
                </a:solidFill>
              </a:rPr>
              <a:t>Что знаете о правописании мягкого знака в словах? 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Игорь\Downloads\684975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14348" y="1000108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8. Рефлексия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6" name="5-конечная звезда 5"/>
          <p:cNvSpPr/>
          <p:nvPr/>
        </p:nvSpPr>
        <p:spPr>
          <a:xfrm>
            <a:off x="714348" y="1785926"/>
            <a:ext cx="1771656" cy="1285884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5-конечная звезда 6"/>
          <p:cNvSpPr/>
          <p:nvPr/>
        </p:nvSpPr>
        <p:spPr>
          <a:xfrm>
            <a:off x="785786" y="3214686"/>
            <a:ext cx="1628780" cy="141446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857224" y="4714884"/>
            <a:ext cx="1571636" cy="135732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928926" y="257174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Всё получилось.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857488" y="3929066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Получалось, но не всё.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857488" y="535782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Ничего не получилось.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Игорь\Downloads\684975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714356"/>
            <a:ext cx="3929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4000" b="1" dirty="0" err="1" smtClean="0">
                <a:solidFill>
                  <a:srgbClr val="7030A0"/>
                </a:solidFill>
              </a:rPr>
              <a:t>Оргмомент</a:t>
            </a:r>
            <a:r>
              <a:rPr lang="ru-RU" dirty="0" smtClean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5786" y="1643050"/>
            <a:ext cx="61436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i="1" dirty="0" smtClean="0"/>
          </a:p>
          <a:p>
            <a:r>
              <a:rPr lang="ru-RU" sz="3600" b="1" i="1" dirty="0" smtClean="0">
                <a:solidFill>
                  <a:srgbClr val="FF0000"/>
                </a:solidFill>
              </a:rPr>
              <a:t>Внимание</a:t>
            </a:r>
            <a:r>
              <a:rPr lang="ru-RU" sz="3600" b="1" i="1" dirty="0">
                <a:solidFill>
                  <a:srgbClr val="FF0000"/>
                </a:solidFill>
              </a:rPr>
              <a:t>! Проверь, дружок,</a:t>
            </a: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b="1" i="1" dirty="0">
                <a:solidFill>
                  <a:srgbClr val="FF0000"/>
                </a:solidFill>
              </a:rPr>
              <a:t>Готов ли ты начать урок.</a:t>
            </a: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b="1" i="1" dirty="0">
                <a:solidFill>
                  <a:srgbClr val="FF0000"/>
                </a:solidFill>
              </a:rPr>
              <a:t>Все ль на месте, все ль в порядке?</a:t>
            </a: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b="1" i="1" dirty="0">
                <a:solidFill>
                  <a:srgbClr val="FF0000"/>
                </a:solidFill>
              </a:rPr>
              <a:t>Книги, ручка и тетрадки?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Игорь\Downloads\684975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14348" y="642918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2.Минутка чистописания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2428868"/>
            <a:ext cx="7000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Язык – лучший посредник для установки дружбы и согласия.</a:t>
            </a:r>
            <a:endParaRPr lang="ru-RU" sz="4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Игорь\Downloads\684975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2976" y="1643050"/>
            <a:ext cx="5572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3. Словарная работа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2643182"/>
            <a:ext cx="52864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b="1" dirty="0" smtClean="0"/>
              <a:t>0 ошибок – 5;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/>
              <a:t>1-2 ошибки – 4;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/>
              <a:t>3 ошибки – 3;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/>
              <a:t>От 4 и более ошибок – 2.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Игорь\Downloads\684975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57224" y="857232"/>
            <a:ext cx="59293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4. Вспомни изученное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2000240"/>
            <a:ext cx="83582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1.В каких случаях пишется разделительный  мягкий знак?  Тебе помогут слова </a:t>
            </a:r>
            <a:r>
              <a:rPr lang="ru-RU" sz="2400" b="1" i="1" dirty="0" smtClean="0">
                <a:solidFill>
                  <a:srgbClr val="FF0000"/>
                </a:solidFill>
              </a:rPr>
              <a:t>ночью, деревья, воробьи, ружьё.</a:t>
            </a:r>
          </a:p>
          <a:p>
            <a:r>
              <a:rPr lang="ru-RU" sz="2400" b="1" dirty="0" smtClean="0"/>
              <a:t>2. Когда в словах пишется мягкий знак для обозначения мягкости согласных? Можешь воспользоваться примерами: </a:t>
            </a:r>
            <a:r>
              <a:rPr lang="ru-RU" sz="2400" b="1" i="1" dirty="0" smtClean="0">
                <a:solidFill>
                  <a:srgbClr val="FF0000"/>
                </a:solidFill>
              </a:rPr>
              <a:t>лень, конь, фонарь, пять, пятьдесят.</a:t>
            </a:r>
          </a:p>
          <a:p>
            <a:r>
              <a:rPr lang="ru-RU" sz="2400" b="1" dirty="0" smtClean="0"/>
              <a:t>3.В каких случаях пишется мягкий знак после шипящих на конце слов? Вспомни используя примеры: </a:t>
            </a:r>
            <a:r>
              <a:rPr lang="ru-RU" sz="2400" b="1" i="1" dirty="0" smtClean="0">
                <a:solidFill>
                  <a:srgbClr val="FF0000"/>
                </a:solidFill>
              </a:rPr>
              <a:t>дочь, стеречь, читаешь, настежь.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Игорь\Downloads\684975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28596" y="1785926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Тема урока: </a:t>
            </a:r>
          </a:p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Повторяем правописание мягкого знака в словах.</a:t>
            </a:r>
            <a:endParaRPr lang="ru-RU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Игорь\Downloads\684975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857232"/>
            <a:ext cx="571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5. Запиши слова в три столбика </a:t>
            </a:r>
            <a:endParaRPr lang="ru-RU" sz="2800" b="1" dirty="0">
              <a:solidFill>
                <a:srgbClr val="7030A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71472" y="3214686"/>
          <a:ext cx="7929618" cy="27146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43206"/>
                <a:gridCol w="2643206"/>
                <a:gridCol w="2643206"/>
              </a:tblGrid>
              <a:tr h="1423533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Слова с разделительным мягким знаком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Слова с мягким знаком, обозначающим мягкость согласных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Слова с мягким знаком после шипящих на конце слова</a:t>
                      </a:r>
                      <a:endParaRPr lang="ru-RU" sz="2000" b="1" dirty="0"/>
                    </a:p>
                  </a:txBody>
                  <a:tcPr/>
                </a:tc>
              </a:tr>
              <a:tr h="129111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71472" y="1500174"/>
            <a:ext cx="72866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Деньги, Софья, мышь, барьер, проверь, спишь, соловьи, восемь, несёшь, бурьян, шестьдесят, сплошь, колья, беречь, ноябрь, дрожь, шить, жильё, отрежь, вьюнок.</a:t>
            </a:r>
            <a:endParaRPr lang="ru-RU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929618" cy="2499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43206"/>
                <a:gridCol w="2643206"/>
                <a:gridCol w="2643206"/>
              </a:tblGrid>
              <a:tr h="1231773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Слова с разделительным мягким знаком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Слова с мягким знаком, обозначающим мягкость согласных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Слова с мягким знаком после шипящих на конце слова</a:t>
                      </a:r>
                      <a:endParaRPr lang="ru-RU" sz="2000" b="1" dirty="0"/>
                    </a:p>
                  </a:txBody>
                  <a:tcPr/>
                </a:tc>
              </a:tr>
              <a:tr h="343751">
                <a:tc>
                  <a:txBody>
                    <a:bodyPr/>
                    <a:lstStyle/>
                    <a:p>
                      <a:r>
                        <a:rPr lang="ru-RU" dirty="0" smtClean="0"/>
                        <a:t>Деньги,</a:t>
                      </a:r>
                      <a:r>
                        <a:rPr lang="ru-RU" baseline="0" dirty="0" smtClean="0"/>
                        <a:t> Софья, барьер, соловьи, бурьян, шестьдесят, колья, жильё, вьюнок.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Проверь, восемь, ноябрь, шить.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Мышь, спишь, несёшь, сплошь, беречь, дрожь, отрежь.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Игорь\Downloads\684975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71472" y="2214554"/>
          <a:ext cx="7929618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43206"/>
                <a:gridCol w="2643206"/>
                <a:gridCol w="2643206"/>
              </a:tblGrid>
              <a:tr h="1231773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Слова с разделительным мягким знаком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Слова с мягким знаком, обозначающим мягкость согласных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Слова с мягким знаком после шипящих на конце слова</a:t>
                      </a:r>
                      <a:endParaRPr lang="ru-RU" sz="2400" b="1" dirty="0"/>
                    </a:p>
                  </a:txBody>
                  <a:tcPr/>
                </a:tc>
              </a:tr>
              <a:tr h="34375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Деньги,</a:t>
                      </a:r>
                      <a:r>
                        <a:rPr lang="ru-RU" sz="2400" baseline="0" dirty="0" smtClean="0"/>
                        <a:t> Софья, барьер, соловьи, бурьян, шестьдесят, колья, жильё, вьюнок.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Проверь, восемь, ноябрь, шить.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Мышь, спишь, несёшь, сплошь, беречь, дрожь, отрежь.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14414" y="1000108"/>
            <a:ext cx="4357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Проверь.</a:t>
            </a:r>
            <a:endParaRPr lang="ru-RU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Игорь\Downloads\684975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00166" y="2500306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6.Физкультминутка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412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Игорь</dc:creator>
  <cp:lastModifiedBy>Игорь</cp:lastModifiedBy>
  <cp:revision>11</cp:revision>
  <dcterms:created xsi:type="dcterms:W3CDTF">2015-04-04T09:40:09Z</dcterms:created>
  <dcterms:modified xsi:type="dcterms:W3CDTF">2015-04-04T11:23:39Z</dcterms:modified>
</cp:coreProperties>
</file>