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5DEC-D31B-41E4-B5A7-A0CD3B0E201F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5EF6-2366-4C76-81B0-C9073DB309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714356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Урок русского языка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4 класс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535782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Кашенецкая</a:t>
            </a:r>
            <a:r>
              <a:rPr lang="ru-RU" dirty="0" smtClean="0"/>
              <a:t> Наталья Михайловна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500042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7. Работа в группах.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2143116"/>
            <a:ext cx="785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1группа.</a:t>
            </a:r>
          </a:p>
          <a:p>
            <a:r>
              <a:rPr lang="ru-RU" sz="2800" dirty="0" smtClean="0"/>
              <a:t>Луч солнца ярок и горяч.</a:t>
            </a:r>
          </a:p>
          <a:p>
            <a:r>
              <a:rPr lang="ru-RU" sz="2800" dirty="0" smtClean="0"/>
              <a:t>Утром ты </a:t>
            </a:r>
            <a:r>
              <a:rPr lang="ru-RU" sz="2800" dirty="0" err="1" smtClean="0"/>
              <a:t>постараешся</a:t>
            </a:r>
            <a:r>
              <a:rPr lang="ru-RU" sz="2800" dirty="0" smtClean="0"/>
              <a:t> пересечь этот рубеж.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3929066"/>
            <a:ext cx="6429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2. группа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Новый завод работает во всю </a:t>
            </a:r>
            <a:r>
              <a:rPr lang="ru-RU" sz="2800" dirty="0" err="1" smtClean="0">
                <a:solidFill>
                  <a:srgbClr val="FF0000"/>
                </a:solidFill>
              </a:rPr>
              <a:t>мощ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Лесной ёж колюч.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071546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Прочитай предложения. Если есть ошибки, письменно исправь их.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2428868"/>
            <a:ext cx="65008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7030A0"/>
                </a:solidFill>
              </a:rPr>
              <a:t>Какую орфограмму повторяли на уроке?</a:t>
            </a:r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7030A0"/>
                </a:solidFill>
              </a:rPr>
              <a:t>Что знаете о правописании мягкого знака в словах? 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1000108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8. Рефлексия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714348" y="1785926"/>
            <a:ext cx="1771656" cy="128588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785786" y="3214686"/>
            <a:ext cx="1628780" cy="141446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857224" y="4714884"/>
            <a:ext cx="1571636" cy="135732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928926" y="257174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Всё получилось.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392906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Получалось, но не всё.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488" y="535782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Ничего не получилось.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714356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b="1" dirty="0" err="1" smtClean="0">
                <a:solidFill>
                  <a:srgbClr val="7030A0"/>
                </a:solidFill>
              </a:rPr>
              <a:t>Оргмомент</a:t>
            </a:r>
            <a:r>
              <a:rPr lang="ru-RU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86" y="1643050"/>
            <a:ext cx="61436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i="1" dirty="0" smtClean="0"/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Внимание</a:t>
            </a:r>
            <a:r>
              <a:rPr lang="ru-RU" sz="3600" b="1" i="1" dirty="0">
                <a:solidFill>
                  <a:srgbClr val="FF0000"/>
                </a:solidFill>
              </a:rPr>
              <a:t>! Проверь, дружок,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Готов ли ты начать урок.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Все ль на месте, все ль в порядке?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Книги, ручка и тетрадки?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642918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2.Минутка чистописания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428868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Язык – лучший посредник для установки дружбы и согласия.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1643050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3. Словарная работа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643182"/>
            <a:ext cx="52864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0 ошибок – 5;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1-2 ошибки – 4;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3 ошибки – 3;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От 4 и более ошибок – 2.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85723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4. Вспомни изученное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000240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1.В каких случаях пишется разделительный  мягкий знак?  Тебе помогут слова </a:t>
            </a:r>
            <a:r>
              <a:rPr lang="ru-RU" sz="2400" b="1" i="1" dirty="0" smtClean="0">
                <a:solidFill>
                  <a:srgbClr val="FF0000"/>
                </a:solidFill>
              </a:rPr>
              <a:t>ночью, деревья, воробьи, ружьё.</a:t>
            </a:r>
          </a:p>
          <a:p>
            <a:r>
              <a:rPr lang="ru-RU" sz="2400" b="1" dirty="0" smtClean="0"/>
              <a:t>2. Когда в словах пишется мягкий знак для обозначения мягкости согласных? Можешь воспользоваться примерами: </a:t>
            </a:r>
            <a:r>
              <a:rPr lang="ru-RU" sz="2400" b="1" i="1" dirty="0" smtClean="0">
                <a:solidFill>
                  <a:srgbClr val="FF0000"/>
                </a:solidFill>
              </a:rPr>
              <a:t>лень, конь, фонарь, пять, пятьдесят.</a:t>
            </a:r>
          </a:p>
          <a:p>
            <a:r>
              <a:rPr lang="ru-RU" sz="2400" b="1" dirty="0" smtClean="0"/>
              <a:t>3.В каких случаях пишется мягкий знак после шипящих на конце слов? Вспомни используя примеры: </a:t>
            </a:r>
            <a:r>
              <a:rPr lang="ru-RU" sz="2400" b="1" i="1" dirty="0" smtClean="0">
                <a:solidFill>
                  <a:srgbClr val="FF0000"/>
                </a:solidFill>
              </a:rPr>
              <a:t>дочь, стеречь, читаешь, настежь.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1785926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Тема урока: 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Повторяем правописание мягкого знака в словах.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857232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5. Запиши слова в три столбика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3214686"/>
          <a:ext cx="7929618" cy="2714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3206"/>
                <a:gridCol w="2643206"/>
                <a:gridCol w="2643206"/>
              </a:tblGrid>
              <a:tr h="142353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Слова с разделительным мягким знаком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Слова с мягким знаком, обозначающим мягкость согласных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Слова с мягким знаком после шипящих на конце слова</a:t>
                      </a:r>
                      <a:endParaRPr lang="ru-RU" sz="2000" b="1" dirty="0"/>
                    </a:p>
                  </a:txBody>
                  <a:tcPr/>
                </a:tc>
              </a:tr>
              <a:tr h="1291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1472" y="1500174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Деньги, Софья, мышь, барьер, проверь, спишь, соловьи, восемь, несёшь, бурьян, шестьдесят, сплошь, колья, беречь, ноябрь, дрожь, шить, жильё, отрежь, вьюнок.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9618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3206"/>
                <a:gridCol w="2643206"/>
                <a:gridCol w="2643206"/>
              </a:tblGrid>
              <a:tr h="123177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Слова с разделительным мягким знаком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Слова с мягким знаком, обозначающим мягкость согласных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Слова с мягким знаком после шипящих на конце слова</a:t>
                      </a:r>
                      <a:endParaRPr lang="ru-RU" sz="2000" b="1" dirty="0"/>
                    </a:p>
                  </a:txBody>
                  <a:tcPr/>
                </a:tc>
              </a:tr>
              <a:tr h="343751"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Деньги,</a:t>
                      </a:r>
                      <a:r>
                        <a:rPr lang="ru-RU" baseline="0" dirty="0" smtClean="0"/>
                        <a:t> Софья, барьер, соловьи, бурьян, шестьдесят, колья, жильё, вьюнок.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Проверь, восемь, ноябрь, шить.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Мышь, спишь, несёшь, сплошь, беречь, дрожь, отрежь.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2214554"/>
          <a:ext cx="7929618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3206"/>
                <a:gridCol w="2643206"/>
                <a:gridCol w="2643206"/>
              </a:tblGrid>
              <a:tr h="123177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Слова с разделительным мягким знаком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Слова с мягким знаком, обозначающим мягкость согласных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Слова с мягким знаком после шипящих на конце слова</a:t>
                      </a:r>
                      <a:endParaRPr lang="ru-RU" sz="2400" b="1" dirty="0"/>
                    </a:p>
                  </a:txBody>
                  <a:tcPr/>
                </a:tc>
              </a:tr>
              <a:tr h="34375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Деньги,</a:t>
                      </a:r>
                      <a:r>
                        <a:rPr lang="ru-RU" sz="2400" baseline="0" dirty="0" smtClean="0"/>
                        <a:t> Софья, барьер, соловьи, бурьян, шестьдесят, колья, жильё, вьюнок.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Проверь, восемь, ноябрь, шить.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Мышь, спишь, несёшь, сплошь, беречь, дрожь, отрежь.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4414" y="1000108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Проверь.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горь\Downloads\684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2500306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6.Физкультминутка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412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11</cp:revision>
  <dcterms:created xsi:type="dcterms:W3CDTF">2015-04-04T09:40:09Z</dcterms:created>
  <dcterms:modified xsi:type="dcterms:W3CDTF">2015-04-04T11:23:39Z</dcterms:modified>
</cp:coreProperties>
</file>